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8" autoAdjust="0"/>
    <p:restoredTop sz="94660"/>
  </p:normalViewPr>
  <p:slideViewPr>
    <p:cSldViewPr snapToGrid="0">
      <p:cViewPr varScale="1">
        <p:scale>
          <a:sx n="89" d="100"/>
          <a:sy n="89" d="100"/>
        </p:scale>
        <p:origin x="10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jp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gif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8/6/2015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 to web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353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Document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153" y="1993222"/>
            <a:ext cx="4575302" cy="35116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457" y="1993222"/>
            <a:ext cx="4089667" cy="291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949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Web is delivered as HTML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6325" y="1949830"/>
            <a:ext cx="7543800" cy="381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40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Element</a:t>
            </a:r>
            <a:endParaRPr lang="en-US" dirty="0"/>
          </a:p>
        </p:txBody>
      </p:sp>
      <p:pic>
        <p:nvPicPr>
          <p:cNvPr id="1026" name="Picture 2" descr="https://mdn.mozillademos.org/files/8573/anatomy-of-an-html-elemen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46960" y="2736773"/>
            <a:ext cx="7543800" cy="2242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299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vs Inline elements</a:t>
            </a:r>
            <a:endParaRPr lang="en-US" dirty="0"/>
          </a:p>
        </p:txBody>
      </p:sp>
      <p:pic>
        <p:nvPicPr>
          <p:cNvPr id="2052" name="Picture 4" descr="http://www.rodescodesign.com/web1/new-block-vs-inlin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78543" y="2105244"/>
            <a:ext cx="5079365" cy="350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62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elements</a:t>
            </a:r>
            <a:endParaRPr lang="en-US" dirty="0"/>
          </a:p>
        </p:txBody>
      </p:sp>
      <p:pic>
        <p:nvPicPr>
          <p:cNvPr id="3074" name="Picture 2" descr="http://cdn.impressivewebs.com/2011-11/block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79725" y="2033589"/>
            <a:ext cx="6477000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014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Inline Elements</a:t>
            </a:r>
            <a:endParaRPr lang="en-US" dirty="0"/>
          </a:p>
        </p:txBody>
      </p:sp>
      <p:pic>
        <p:nvPicPr>
          <p:cNvPr id="4098" name="Picture 2" descr="http://cdn.impressivewebs.com/2011-11/inline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79725" y="2033589"/>
            <a:ext cx="6477000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907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Element nesting – parents, children, ancestors, descendants</a:t>
            </a:r>
            <a:endParaRPr lang="en-US" dirty="0"/>
          </a:p>
        </p:txBody>
      </p:sp>
      <p:pic>
        <p:nvPicPr>
          <p:cNvPr id="5122" name="Picture 2" descr="http://2.bp.blogspot.com/-sNU-eemP0fY/UAw2ejmdxII/AAAAAAAAAQo/Jv8j1zv0Oak/s1600/document_hierarchy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46325" y="1971675"/>
            <a:ext cx="7543800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476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DOCTYPE declarations you don’t need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6960" y="1845734"/>
            <a:ext cx="7543800" cy="4023360"/>
          </a:xfrm>
        </p:spPr>
        <p:txBody>
          <a:bodyPr>
            <a:noAutofit/>
          </a:bodyPr>
          <a:lstStyle/>
          <a:p>
            <a:r>
              <a:rPr lang="en-US" sz="1200" dirty="0"/>
              <a:t>&lt;!DOCTYPE HTML PUBLIC "-//W3C//DTD HTML 4.01//</a:t>
            </a:r>
            <a:r>
              <a:rPr lang="en-US" sz="1200" dirty="0"/>
              <a:t>EN" "http://www.w3.org/TR/html4/strict.dtd"&gt;</a:t>
            </a:r>
          </a:p>
          <a:p>
            <a:endParaRPr lang="en-US" sz="1200" dirty="0"/>
          </a:p>
          <a:p>
            <a:r>
              <a:rPr lang="en-US" sz="1200" dirty="0"/>
              <a:t>&lt;!DOCTYPE HTML PUBLIC "-//W3C//DTD HTML 4.01 Transitional//</a:t>
            </a:r>
            <a:r>
              <a:rPr lang="en-US" sz="1200" dirty="0"/>
              <a:t>EN" "</a:t>
            </a:r>
            <a:r>
              <a:rPr lang="en-US" sz="1200" dirty="0"/>
              <a:t>http://www.w3.org/TR/html4/loose.dtd</a:t>
            </a:r>
            <a:r>
              <a:rPr lang="en-US" sz="1200" dirty="0"/>
              <a:t>"&gt;</a:t>
            </a:r>
          </a:p>
          <a:p>
            <a:endParaRPr lang="en-US" sz="1200" dirty="0"/>
          </a:p>
          <a:p>
            <a:r>
              <a:rPr lang="en-US" sz="1200" dirty="0"/>
              <a:t>&lt;!DOCTYPE HTML PUBLIC "-//W3C//DTD HTML 4.01 Frameset//</a:t>
            </a:r>
            <a:r>
              <a:rPr lang="en-US" sz="1200" dirty="0"/>
              <a:t>EN" "</a:t>
            </a:r>
            <a:r>
              <a:rPr lang="en-US" sz="1200" dirty="0"/>
              <a:t>http://www.w3.org/TR/html4/frameset.dtd</a:t>
            </a:r>
            <a:r>
              <a:rPr lang="en-US" sz="1200" dirty="0"/>
              <a:t>"&gt;</a:t>
            </a:r>
          </a:p>
          <a:p>
            <a:endParaRPr lang="en-US" sz="1200" dirty="0"/>
          </a:p>
          <a:p>
            <a:r>
              <a:rPr lang="en-US" sz="1200" dirty="0"/>
              <a:t> &lt;?xml version="1.0" encoding="UTF-8"?&gt;</a:t>
            </a:r>
          </a:p>
          <a:p>
            <a:r>
              <a:rPr lang="en-US" sz="1200" dirty="0"/>
              <a:t> &lt;!DOCTYPE html</a:t>
            </a:r>
          </a:p>
          <a:p>
            <a:r>
              <a:rPr lang="en-US" sz="1200" dirty="0"/>
              <a:t>     PUBLIC "-//W3C//DTD XHTML 1.0 Transitional//EN"</a:t>
            </a:r>
          </a:p>
          <a:p>
            <a:r>
              <a:rPr lang="en-US" sz="1200" dirty="0"/>
              <a:t>     "http://www.w3.org/TR/xhtml1/DTD/xhtml1-transitional.dtd"&gt;</a:t>
            </a:r>
          </a:p>
        </p:txBody>
      </p:sp>
    </p:spTree>
    <p:extLst>
      <p:ext uri="{BB962C8B-B14F-4D97-AF65-F5344CB8AC3E}">
        <p14:creationId xmlns:p14="http://schemas.microsoft.com/office/powerpoint/2010/main" val="263261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only DOCTYPE declaration you need to know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6960" y="1892995"/>
            <a:ext cx="7543800" cy="419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96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&lt;head&gt;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6961" y="1882683"/>
            <a:ext cx="8177605" cy="391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63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Workshop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HTTP</a:t>
            </a:r>
          </a:p>
          <a:p>
            <a:r>
              <a:rPr lang="en-US" sz="5400" dirty="0" smtClean="0"/>
              <a:t>HTML</a:t>
            </a:r>
          </a:p>
          <a:p>
            <a:r>
              <a:rPr lang="en-US" sz="5400" dirty="0" smtClean="0"/>
              <a:t>CSS</a:t>
            </a:r>
          </a:p>
          <a:p>
            <a:r>
              <a:rPr lang="en-US" sz="5400" dirty="0" smtClean="0"/>
              <a:t>JavaScript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3940286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6" y="0"/>
            <a:ext cx="10407921" cy="686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678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www.tattooset.com/images/tattoo/2012/05/10/2829-head-body-tattoo-html_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904" y="2"/>
            <a:ext cx="4726668" cy="6296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924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&lt;body&gt;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65" y="1846264"/>
            <a:ext cx="8914009" cy="384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5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links:  relative vs absolute</a:t>
            </a:r>
            <a:endParaRPr lang="en-US" dirty="0"/>
          </a:p>
        </p:txBody>
      </p:sp>
      <p:pic>
        <p:nvPicPr>
          <p:cNvPr id="10242" name="Picture 2" descr="http://dungeonsmaster.com/wp-content/uploads/2012/10/treasue-map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303" y="1884319"/>
            <a:ext cx="4683271" cy="314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575" y="2044155"/>
            <a:ext cx="4256793" cy="254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29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&lt;</a:t>
            </a:r>
            <a:r>
              <a:rPr lang="en-US" dirty="0" err="1" smtClean="0"/>
              <a:t>img</a:t>
            </a:r>
            <a:r>
              <a:rPr lang="en-US" dirty="0" smtClean="0"/>
              <a:t>&gt; element</a:t>
            </a:r>
            <a:endParaRPr lang="en-US" dirty="0"/>
          </a:p>
        </p:txBody>
      </p:sp>
      <p:pic>
        <p:nvPicPr>
          <p:cNvPr id="4" name="Picture 2" descr="http://www.ntu.edu.sg/home/ehchua/programming/webprogramming/images/HTTP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562" y="1780336"/>
            <a:ext cx="5311600" cy="182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9162" y="2158122"/>
            <a:ext cx="3498814" cy="880205"/>
          </a:xfrm>
          <a:prstGeom prst="rect">
            <a:avLst/>
          </a:prstGeom>
        </p:spPr>
      </p:pic>
      <p:pic>
        <p:nvPicPr>
          <p:cNvPr id="6" name="Picture 2" descr="http://www.ntu.edu.sg/home/ehchua/programming/webprogramming/images/HTT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562" y="3790149"/>
            <a:ext cx="5311600" cy="182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9162" y="4022435"/>
            <a:ext cx="2233794" cy="135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2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&lt;table&gt; element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6961" y="1830441"/>
            <a:ext cx="1727563" cy="44379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298" y="1895251"/>
            <a:ext cx="4796462" cy="430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88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&lt;form&gt; element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9243" y="1810295"/>
            <a:ext cx="4408714" cy="446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86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{ curly: braces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8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646" y="0"/>
            <a:ext cx="915470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99708" y="6067313"/>
            <a:ext cx="8406084" cy="58477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dirty="0" smtClean="0"/>
              <a:t>YES!  You *CAN* use &lt;table&gt; elements for layout!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14046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50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400" dirty="0" smtClean="0"/>
              <a:t>Hypertext Markup Language is the document language used to define web content.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7863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Semicolons;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6015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985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4263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1" y="282744"/>
            <a:ext cx="11239017" cy="599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560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400" dirty="0" smtClean="0"/>
              <a:t>Cascading Style Sheets are the standard format for specifying layout and styling to be applied to an HTML document.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240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400" dirty="0" smtClean="0"/>
              <a:t>JavaScript is a programming language that can be used to enable dynamic behaviors to HTML documents.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430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1028" name="Picture 4" descr="http://blog.teamtreehouse.com/wp-content/uploads/2014/11/progressive-enhancem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3467" y="1845735"/>
            <a:ext cx="7639050" cy="4243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510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&lt;Angle&gt;&lt;Brackets&gt;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5815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URLs</a:t>
            </a:r>
            <a:endParaRPr lang="en-US" dirty="0"/>
          </a:p>
        </p:txBody>
      </p:sp>
      <p:pic>
        <p:nvPicPr>
          <p:cNvPr id="2050" name="Picture 2" descr="https://blog.quixey.com/wp-content/uploads/2015/02/whatisdeeplinking1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02464" y="3074895"/>
            <a:ext cx="8957961" cy="155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28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</a:t>
            </a:r>
            <a:endParaRPr lang="en-US" dirty="0"/>
          </a:p>
        </p:txBody>
      </p:sp>
      <p:pic>
        <p:nvPicPr>
          <p:cNvPr id="1026" name="Picture 2" descr="http://www.ntu.edu.sg/home/ehchua/programming/webprogramming/images/HTTP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46960" y="2576761"/>
            <a:ext cx="7543801" cy="2586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54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</TotalTime>
  <Words>254</Words>
  <Application>Microsoft Office PowerPoint</Application>
  <PresentationFormat>Widescreen</PresentationFormat>
  <Paragraphs>44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Calibri</vt:lpstr>
      <vt:lpstr>Calibri Light</vt:lpstr>
      <vt:lpstr>Retrospect</vt:lpstr>
      <vt:lpstr>Intro to web technology</vt:lpstr>
      <vt:lpstr>Workshop agenda</vt:lpstr>
      <vt:lpstr>HTML</vt:lpstr>
      <vt:lpstr>CSS</vt:lpstr>
      <vt:lpstr>JavaScript</vt:lpstr>
      <vt:lpstr>Web standards</vt:lpstr>
      <vt:lpstr>&lt;Angle&gt;&lt;Brackets&gt;</vt:lpstr>
      <vt:lpstr>URLs</vt:lpstr>
      <vt:lpstr>HTTP</vt:lpstr>
      <vt:lpstr>HTML Document</vt:lpstr>
      <vt:lpstr>The Web is delivered as HTML</vt:lpstr>
      <vt:lpstr>HTML Element</vt:lpstr>
      <vt:lpstr>Block vs Inline elements</vt:lpstr>
      <vt:lpstr>Block elements</vt:lpstr>
      <vt:lpstr>Inline Elements</vt:lpstr>
      <vt:lpstr>Element nesting – parents, children, ancestors, descendants</vt:lpstr>
      <vt:lpstr>DOCTYPE declarations you don’t need to know</vt:lpstr>
      <vt:lpstr>The only DOCTYPE declaration you need to know</vt:lpstr>
      <vt:lpstr>HTML &lt;head&gt;</vt:lpstr>
      <vt:lpstr>PowerPoint Presentation</vt:lpstr>
      <vt:lpstr>PowerPoint Presentation</vt:lpstr>
      <vt:lpstr>HTML &lt;body&gt;</vt:lpstr>
      <vt:lpstr>HTML links:  relative vs absolute</vt:lpstr>
      <vt:lpstr>HTML &lt;img&gt; element</vt:lpstr>
      <vt:lpstr>HTML &lt;table&gt; element</vt:lpstr>
      <vt:lpstr>HTML &lt;form&gt; element</vt:lpstr>
      <vt:lpstr>{ curly: braces }</vt:lpstr>
      <vt:lpstr>PowerPoint Presentation</vt:lpstr>
      <vt:lpstr>PowerPoint Presentation</vt:lpstr>
      <vt:lpstr>Semicolons;</vt:lpstr>
      <vt:lpstr>PowerPoint Presentation</vt:lpstr>
      <vt:lpstr>PowerPoint Presentation</vt:lpstr>
    </vt:vector>
  </TitlesOfParts>
  <Company>ATK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Semicolons;</dc:title>
  <dc:creator>McNeil, Matthew</dc:creator>
  <cp:lastModifiedBy>McNeil, Matthew</cp:lastModifiedBy>
  <cp:revision>4</cp:revision>
  <dcterms:created xsi:type="dcterms:W3CDTF">2015-07-27T21:04:04Z</dcterms:created>
  <dcterms:modified xsi:type="dcterms:W3CDTF">2015-08-06T19:14:52Z</dcterms:modified>
</cp:coreProperties>
</file>

<file path=docProps/thumbnail.jpeg>
</file>